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24"/>
  </p:notesMasterIdLst>
  <p:sldIdLst>
    <p:sldId id="272" r:id="rId2"/>
    <p:sldId id="257" r:id="rId3"/>
    <p:sldId id="273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4" autoAdjust="0"/>
    <p:restoredTop sz="71714" autoAdjust="0"/>
  </p:normalViewPr>
  <p:slideViewPr>
    <p:cSldViewPr>
      <p:cViewPr varScale="1">
        <p:scale>
          <a:sx n="56" d="100"/>
          <a:sy n="56" d="100"/>
        </p:scale>
        <p:origin x="-906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FCB020-4C5B-46AB-9704-F84D24B7F6AD}" type="datetimeFigureOut">
              <a:rPr lang="el-GR" smtClean="0"/>
              <a:pPr/>
              <a:t>16/6/2016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AB7A1-2BC3-4621-8B8B-B18CAB21ADD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AB7A1-2BC3-4621-8B8B-B18CAB21ADD7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B391DE7-0ECB-4054-A7B3-3D7A39293B10}" type="datetimeFigureOut">
              <a:rPr lang="el-GR" smtClean="0"/>
              <a:pPr/>
              <a:t>16/6/2016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47B01F5-20DE-4B55-9B37-D0BB4207AEA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91DE7-0ECB-4054-A7B3-3D7A39293B10}" type="datetimeFigureOut">
              <a:rPr lang="el-GR" smtClean="0"/>
              <a:pPr/>
              <a:t>16/6/2016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01F5-20DE-4B55-9B37-D0BB4207AEA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91DE7-0ECB-4054-A7B3-3D7A39293B10}" type="datetimeFigureOut">
              <a:rPr lang="el-GR" smtClean="0"/>
              <a:pPr/>
              <a:t>16/6/2016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01F5-20DE-4B55-9B37-D0BB4207AEA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B391DE7-0ECB-4054-A7B3-3D7A39293B10}" type="datetimeFigureOut">
              <a:rPr lang="el-GR" smtClean="0"/>
              <a:pPr/>
              <a:t>16/6/2016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01F5-20DE-4B55-9B37-D0BB4207AEA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B391DE7-0ECB-4054-A7B3-3D7A39293B10}" type="datetimeFigureOut">
              <a:rPr lang="el-GR" smtClean="0"/>
              <a:pPr/>
              <a:t>16/6/2016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47B01F5-20DE-4B55-9B37-D0BB4207AEA8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B391DE7-0ECB-4054-A7B3-3D7A39293B10}" type="datetimeFigureOut">
              <a:rPr lang="el-GR" smtClean="0"/>
              <a:pPr/>
              <a:t>16/6/2016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47B01F5-20DE-4B55-9B37-D0BB4207AEA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B391DE7-0ECB-4054-A7B3-3D7A39293B10}" type="datetimeFigureOut">
              <a:rPr lang="el-GR" smtClean="0"/>
              <a:pPr/>
              <a:t>16/6/2016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47B01F5-20DE-4B55-9B37-D0BB4207AEA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91DE7-0ECB-4054-A7B3-3D7A39293B10}" type="datetimeFigureOut">
              <a:rPr lang="el-GR" smtClean="0"/>
              <a:pPr/>
              <a:t>16/6/2016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01F5-20DE-4B55-9B37-D0BB4207AEA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B391DE7-0ECB-4054-A7B3-3D7A39293B10}" type="datetimeFigureOut">
              <a:rPr lang="el-GR" smtClean="0"/>
              <a:pPr/>
              <a:t>16/6/2016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47B01F5-20DE-4B55-9B37-D0BB4207AEA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B391DE7-0ECB-4054-A7B3-3D7A39293B10}" type="datetimeFigureOut">
              <a:rPr lang="el-GR" smtClean="0"/>
              <a:pPr/>
              <a:t>16/6/2016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47B01F5-20DE-4B55-9B37-D0BB4207AEA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B391DE7-0ECB-4054-A7B3-3D7A39293B10}" type="datetimeFigureOut">
              <a:rPr lang="el-GR" smtClean="0"/>
              <a:pPr/>
              <a:t>16/6/2016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47B01F5-20DE-4B55-9B37-D0BB4207AEA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B391DE7-0ECB-4054-A7B3-3D7A39293B10}" type="datetimeFigureOut">
              <a:rPr lang="el-GR" smtClean="0"/>
              <a:pPr/>
              <a:t>16/6/2016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47B01F5-20DE-4B55-9B37-D0BB4207AEA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ΠΡΟΓΡΑΜΜΑ ΠΕΡΙΒ/ΝΤΙΚΗΣ ΕΚΠ/ΣΗΣ 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ΠΑΣΧΑΛΙΔΟΥ ΚΑΛΛΙΟΠΗ</a:t>
            </a:r>
            <a:br>
              <a:rPr lang="el-GR" dirty="0" smtClean="0"/>
            </a:br>
            <a:r>
              <a:rPr lang="el-GR" dirty="0" smtClean="0"/>
              <a:t>24</a:t>
            </a:r>
            <a:r>
              <a:rPr lang="el-GR" baseline="30000" dirty="0" smtClean="0"/>
              <a:t>Ο</a:t>
            </a:r>
            <a:r>
              <a:rPr lang="el-GR" dirty="0"/>
              <a:t> </a:t>
            </a:r>
            <a:r>
              <a:rPr lang="el-GR" dirty="0" smtClean="0"/>
              <a:t>ΔΗΜ. ΣΧ. 2016</a:t>
            </a:r>
          </a:p>
        </p:txBody>
      </p:sp>
      <p:pic>
        <p:nvPicPr>
          <p:cNvPr id="11266" name="Picture 2" descr="C:\Users\Maria\Desktop\αρχείο λήψης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789040"/>
            <a:ext cx="5832648" cy="2592288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899592" y="1340768"/>
            <a:ext cx="751840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ΔΙΑΤΡΟΦΗ     ΤΑΞΗ Β2 </a:t>
            </a:r>
            <a:endParaRPr lang="el-G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Maria\Desktop\αρχείο λήψης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https://www.youtube.com/watch?v=8VkCvjBzEOU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https://www.youtube.com/watch?v=EfGXDepEpKw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https://www.youtube.com/watch?v=ezd6FgYrOtk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https://www.youtube.com/watch?v=42_0TmkqhFo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https://www.youtube.com/watch?v=EZHhGwqbmTM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Maria\Desktop\αρχείο λήψης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597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Maria\Desktop\images (1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Maria\Desktop\αρχείο λήψης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413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Maria\Desktop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964489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ria\Desktop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424936" cy="6741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Maria\Desktop\images (1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7413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Maria\Desktop\αρχείο λήψης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Maria\Desktop\images (1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Maria\Desktop\αρχείο λήψης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712968" cy="6480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aria\Desktop\images (1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70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aria\Desktop\images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aria\Desktop\images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6632"/>
            <a:ext cx="9036496" cy="6741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Mari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7413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Mari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Maria\Desktop\αρχείο λήψης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3" y="0"/>
            <a:ext cx="946854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51</TotalTime>
  <Words>22</Words>
  <Application>Microsoft Office PowerPoint</Application>
  <PresentationFormat>Προβολή στην οθόνη (4:3)</PresentationFormat>
  <Paragraphs>8</Paragraphs>
  <Slides>22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3" baseType="lpstr">
      <vt:lpstr>Ζωντάνια</vt:lpstr>
      <vt:lpstr>ΠΡΟΓΡΑΜΜΑ ΠΕΡΙΒ/ΝΤΙΚΗΣ ΕΚΠ/ΣΗΣ   ΠΑΣΧΑΛΙΔΟΥ ΚΑΛΛΙΟΠΗ 24Ο ΔΗΜ. ΣΧ. 2016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Maria</dc:creator>
  <cp:lastModifiedBy>-</cp:lastModifiedBy>
  <cp:revision>5</cp:revision>
  <dcterms:created xsi:type="dcterms:W3CDTF">2016-05-29T18:26:28Z</dcterms:created>
  <dcterms:modified xsi:type="dcterms:W3CDTF">2016-06-16T07:00:22Z</dcterms:modified>
</cp:coreProperties>
</file>