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85-9B30-4FB8-A711-42166369CB2F}" type="datetimeFigureOut">
              <a:rPr lang="el-GR" smtClean="0"/>
              <a:pPr/>
              <a:t>26/2/2021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D9-C07D-4C6A-A430-F3C11F2EAC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85-9B30-4FB8-A711-42166369CB2F}" type="datetimeFigureOut">
              <a:rPr lang="el-GR" smtClean="0"/>
              <a:pPr/>
              <a:t>26/2/2021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D9-C07D-4C6A-A430-F3C11F2EAC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85-9B30-4FB8-A711-42166369CB2F}" type="datetimeFigureOut">
              <a:rPr lang="el-GR" smtClean="0"/>
              <a:pPr/>
              <a:t>26/2/2021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D9-C07D-4C6A-A430-F3C11F2EAC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85-9B30-4FB8-A711-42166369CB2F}" type="datetimeFigureOut">
              <a:rPr lang="el-GR" smtClean="0"/>
              <a:pPr/>
              <a:t>26/2/2021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D9-C07D-4C6A-A430-F3C11F2EAC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85-9B30-4FB8-A711-42166369CB2F}" type="datetimeFigureOut">
              <a:rPr lang="el-GR" smtClean="0"/>
              <a:pPr/>
              <a:t>26/2/2021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D9-C07D-4C6A-A430-F3C11F2EAC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85-9B30-4FB8-A711-42166369CB2F}" type="datetimeFigureOut">
              <a:rPr lang="el-GR" smtClean="0"/>
              <a:pPr/>
              <a:t>26/2/2021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D9-C07D-4C6A-A430-F3C11F2EAC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85-9B30-4FB8-A711-42166369CB2F}" type="datetimeFigureOut">
              <a:rPr lang="el-GR" smtClean="0"/>
              <a:pPr/>
              <a:t>26/2/2021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D9-C07D-4C6A-A430-F3C11F2EAC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85-9B30-4FB8-A711-42166369CB2F}" type="datetimeFigureOut">
              <a:rPr lang="el-GR" smtClean="0"/>
              <a:pPr/>
              <a:t>26/2/2021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D9-C07D-4C6A-A430-F3C11F2EAC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85-9B30-4FB8-A711-42166369CB2F}" type="datetimeFigureOut">
              <a:rPr lang="el-GR" smtClean="0"/>
              <a:pPr/>
              <a:t>26/2/2021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D9-C07D-4C6A-A430-F3C11F2EAC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85-9B30-4FB8-A711-42166369CB2F}" type="datetimeFigureOut">
              <a:rPr lang="el-GR" smtClean="0"/>
              <a:pPr/>
              <a:t>26/2/2021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2ED9-C07D-4C6A-A430-F3C11F2EAC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85-9B30-4FB8-A711-42166369CB2F}" type="datetimeFigureOut">
              <a:rPr lang="el-GR" smtClean="0"/>
              <a:pPr/>
              <a:t>26/2/2021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882ED9-C07D-4C6A-A430-F3C11F2EACE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2/26/2021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23640" y="404640"/>
            <a:ext cx="8457480" cy="33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2700" b="1" u="sng" cap="all" spc="-1" dirty="0" smtClean="0">
                <a:solidFill>
                  <a:srgbClr val="006C92"/>
                </a:solidFill>
                <a:latin typeface="Times New Roman"/>
              </a:rPr>
              <a:t>ΑΣΦΑΛΗΣ ΠΛΟΗΓΗΣΗ  </a:t>
            </a:r>
            <a:r>
              <a:rPr lang="el-GR" sz="2700" b="1" u="sng" cap="all" spc="-1" dirty="0" smtClean="0">
                <a:solidFill>
                  <a:srgbClr val="006C92"/>
                </a:solidFill>
                <a:latin typeface="Times New Roman"/>
              </a:rPr>
              <a:t>στο </a:t>
            </a:r>
            <a:r>
              <a:rPr lang="el-GR" sz="2700" b="1" u="sng" cap="all" spc="-1" dirty="0" err="1" smtClean="0">
                <a:solidFill>
                  <a:srgbClr val="006C92"/>
                </a:solidFill>
                <a:latin typeface="Times New Roman"/>
              </a:rPr>
              <a:t>διαδικτυο</a:t>
            </a:r>
            <a:r>
              <a:t/>
            </a:r>
            <a:br/>
            <a:r>
              <a:rPr lang="el-GR" sz="2700" b="0" strike="noStrike" cap="all" spc="-1" dirty="0">
                <a:solidFill>
                  <a:srgbClr val="006C92"/>
                </a:solidFill>
                <a:latin typeface="Times New Roman"/>
                <a:ea typeface="DejaVu Sans"/>
              </a:rPr>
              <a:t>9 </a:t>
            </a:r>
            <a:r>
              <a:rPr lang="el-GR" sz="2700" b="0" strike="noStrike" cap="all" spc="-1" dirty="0" err="1">
                <a:solidFill>
                  <a:srgbClr val="006C92"/>
                </a:solidFill>
                <a:latin typeface="Times New Roman"/>
                <a:ea typeface="DejaVu Sans"/>
              </a:rPr>
              <a:t>φεβρουαριου</a:t>
            </a:r>
            <a:r>
              <a:t/>
            </a:r>
            <a:br/>
            <a:r>
              <a:rPr lang="el-GR" sz="2700" b="0" strike="noStrike" cap="all" spc="-1" dirty="0" err="1">
                <a:solidFill>
                  <a:srgbClr val="006C92"/>
                </a:solidFill>
                <a:latin typeface="Times New Roman"/>
                <a:ea typeface="DejaVu Sans"/>
              </a:rPr>
              <a:t>ημερα</a:t>
            </a:r>
            <a:r>
              <a:rPr lang="el-GR" sz="2700" b="0" strike="noStrike" cap="all" spc="-1" dirty="0">
                <a:solidFill>
                  <a:srgbClr val="006C92"/>
                </a:solidFill>
                <a:latin typeface="Times New Roman"/>
                <a:ea typeface="DejaVu Sans"/>
              </a:rPr>
              <a:t> </a:t>
            </a:r>
            <a:r>
              <a:rPr lang="el-GR" sz="2700" b="0" strike="noStrike" cap="all" spc="-1" dirty="0" err="1">
                <a:solidFill>
                  <a:srgbClr val="006C92"/>
                </a:solidFill>
                <a:latin typeface="Times New Roman"/>
                <a:ea typeface="DejaVu Sans"/>
              </a:rPr>
              <a:t>ασφαλουσ</a:t>
            </a:r>
            <a:r>
              <a:rPr lang="el-GR" sz="2700" b="0" strike="noStrike" cap="all" spc="-1" dirty="0">
                <a:solidFill>
                  <a:srgbClr val="006C92"/>
                </a:solidFill>
                <a:latin typeface="Times New Roman"/>
                <a:ea typeface="DejaVu Sans"/>
              </a:rPr>
              <a:t> </a:t>
            </a:r>
            <a:r>
              <a:rPr lang="el-GR" sz="2700" b="0" strike="noStrike" cap="all" spc="-1" dirty="0" err="1">
                <a:solidFill>
                  <a:srgbClr val="006C92"/>
                </a:solidFill>
                <a:latin typeface="Times New Roman"/>
                <a:ea typeface="DejaVu Sans"/>
              </a:rPr>
              <a:t>διαδικτυου</a:t>
            </a:r>
            <a:r>
              <a:t/>
            </a:r>
            <a:br/>
            <a:r>
              <a:t/>
            </a:r>
            <a:br/>
            <a:r>
              <a:rPr lang="el-GR" sz="2700" b="0" strike="noStrike" cap="all" spc="-1" dirty="0" err="1">
                <a:solidFill>
                  <a:srgbClr val="006C92"/>
                </a:solidFill>
                <a:latin typeface="Times New Roman"/>
                <a:ea typeface="DejaVu Sans"/>
              </a:rPr>
              <a:t>safer</a:t>
            </a:r>
            <a:r>
              <a:rPr lang="el-GR" sz="2700" b="0" strike="noStrike" cap="all" spc="-1" dirty="0">
                <a:solidFill>
                  <a:srgbClr val="006C92"/>
                </a:solidFill>
                <a:latin typeface="Times New Roman"/>
                <a:ea typeface="DejaVu Sans"/>
              </a:rPr>
              <a:t> </a:t>
            </a:r>
            <a:r>
              <a:rPr lang="el-GR" sz="2700" b="0" strike="noStrike" cap="all" spc="-1" dirty="0" err="1">
                <a:solidFill>
                  <a:srgbClr val="006C92"/>
                </a:solidFill>
                <a:latin typeface="Times New Roman"/>
                <a:ea typeface="DejaVu Sans"/>
              </a:rPr>
              <a:t>internet</a:t>
            </a:r>
            <a:r>
              <a:rPr lang="el-GR" sz="2700" b="0" strike="noStrike" cap="all" spc="-1" dirty="0">
                <a:solidFill>
                  <a:srgbClr val="006C92"/>
                </a:solidFill>
                <a:latin typeface="Times New Roman"/>
                <a:ea typeface="DejaVu Sans"/>
              </a:rPr>
              <a:t> </a:t>
            </a:r>
            <a:r>
              <a:rPr lang="el-GR" sz="2700" b="0" strike="noStrike" cap="all" spc="-1" dirty="0" err="1">
                <a:solidFill>
                  <a:srgbClr val="006C92"/>
                </a:solidFill>
                <a:latin typeface="Times New Roman"/>
                <a:ea typeface="DejaVu Sans"/>
              </a:rPr>
              <a:t>day</a:t>
            </a:r>
            <a:endParaRPr lang="el-GR" sz="2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endParaRPr lang="el-GR" sz="2700" b="0" strike="noStrike" spc="-1" dirty="0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0" y="2071678"/>
            <a:ext cx="6400080" cy="282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l-GR" sz="2000" b="1" strike="noStrike" spc="-1">
                <a:solidFill>
                  <a:srgbClr val="94424C"/>
                </a:solidFill>
                <a:latin typeface="Times New Roman"/>
                <a:ea typeface="DejaVu Sans"/>
              </a:rPr>
              <a:t>24</a:t>
            </a:r>
            <a:r>
              <a:rPr lang="el-GR" sz="2000" b="1" strike="noStrike" spc="-1" baseline="30000">
                <a:solidFill>
                  <a:srgbClr val="94424C"/>
                </a:solidFill>
                <a:latin typeface="Times New Roman"/>
                <a:ea typeface="DejaVu Sans"/>
              </a:rPr>
              <a:t>Ο</a:t>
            </a:r>
            <a:r>
              <a:rPr lang="el-GR" sz="2000" b="1" strike="noStrike" spc="-1">
                <a:solidFill>
                  <a:srgbClr val="94424C"/>
                </a:solidFill>
                <a:latin typeface="Times New Roman"/>
                <a:ea typeface="DejaVu Sans"/>
              </a:rPr>
              <a:t> ΔΗΜΟΤΙΚΟ ΣΧΟΛΕΙΟ </a:t>
            </a: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l-GR" sz="2000" b="1" strike="noStrike" spc="-1">
                <a:solidFill>
                  <a:srgbClr val="94424C"/>
                </a:solidFill>
                <a:latin typeface="Times New Roman"/>
                <a:ea typeface="DejaVu Sans"/>
              </a:rPr>
              <a:t>Γ2</a:t>
            </a: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l-GR" sz="1800" b="0" i="1" strike="noStrike" spc="-1">
                <a:solidFill>
                  <a:srgbClr val="44342A"/>
                </a:solidFill>
                <a:latin typeface="Times New Roman"/>
                <a:ea typeface="DejaVu Sans"/>
              </a:rPr>
              <a:t>ΣΤΑΘΗΣ, ΜΑΡΙΟΣ, ΑΝΤΡΙΑΝΟ, ΜΑΝΟΣ, ΝΙΚΟΛΑΣ, ΛΕΥΤΕΡΗΣ, ΕΛΕΝΗ, ΑΘΗΝΑ, ΓΙΑΝΝΗΣ, ΗΛΙΑΣ, ΑΓΓΕΛΙΚΗ, ΧΡΙΣΤΙΝΑ, ΕΦΗ, ΜΙΧΑΕΛΑ, ΑΓΓΕΛΟΣ</a:t>
            </a:r>
            <a:endParaRPr lang="el-GR" sz="1800" b="0" strike="noStrike" spc="-1">
              <a:latin typeface="Arial"/>
            </a:endParaRPr>
          </a:p>
        </p:txBody>
      </p:sp>
      <p:pic>
        <p:nvPicPr>
          <p:cNvPr id="168" name="3 - Εικόνα"/>
          <p:cNvPicPr/>
          <p:nvPr/>
        </p:nvPicPr>
        <p:blipFill>
          <a:blip r:embed="rId2" cstate="print"/>
          <a:stretch/>
        </p:blipFill>
        <p:spPr>
          <a:xfrm>
            <a:off x="0" y="4952880"/>
            <a:ext cx="9143640" cy="190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301680" y="457200"/>
            <a:ext cx="8686080" cy="189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50000"/>
              </a:lnSpc>
            </a:pP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Δε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δημοσιευω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προσωπικεσ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φωτογραφιεσ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αλλα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ουτε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και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φωτογραφιεσ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αλλων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αν δεν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εχουν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συμφωνησει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σε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αυτο</a:t>
            </a:r>
            <a:r>
              <a:rPr lang="el-GR" sz="2400" b="0" strike="noStrike" cap="all" spc="-1" dirty="0" smtClean="0">
                <a:solidFill>
                  <a:srgbClr val="4E3B30"/>
                </a:solidFill>
                <a:latin typeface="Times New Roman"/>
                <a:ea typeface="DejaVu Sans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cap="all" spc="-1" dirty="0" smtClean="0">
                <a:solidFill>
                  <a:srgbClr val="4E3B30"/>
                </a:solidFill>
                <a:latin typeface="Times New Roman"/>
              </a:rPr>
              <a:t>(</a:t>
            </a:r>
            <a:r>
              <a:rPr lang="el-GR" sz="2400" cap="all" spc="-1" dirty="0" err="1" smtClean="0">
                <a:solidFill>
                  <a:srgbClr val="4E3B30"/>
                </a:solidFill>
                <a:latin typeface="Times New Roman"/>
              </a:rPr>
              <a:t>μιχαελα</a:t>
            </a:r>
            <a:r>
              <a:rPr lang="el-GR" sz="2400" cap="all" spc="-1" dirty="0" smtClean="0">
                <a:solidFill>
                  <a:srgbClr val="4E3B30"/>
                </a:solidFill>
                <a:latin typeface="Times New Roman"/>
              </a:rPr>
              <a:t>-</a:t>
            </a:r>
            <a:r>
              <a:rPr lang="el-GR" sz="2400" cap="all" spc="-1" dirty="0" err="1" smtClean="0">
                <a:solidFill>
                  <a:srgbClr val="4E3B30"/>
                </a:solidFill>
                <a:latin typeface="Times New Roman"/>
              </a:rPr>
              <a:t>εφη</a:t>
            </a:r>
            <a:r>
              <a:rPr lang="el-GR" sz="2400" cap="all" spc="-1" dirty="0" smtClean="0">
                <a:solidFill>
                  <a:srgbClr val="4E3B30"/>
                </a:solidFill>
                <a:latin typeface="Times New Roman"/>
              </a:rPr>
              <a:t>)</a:t>
            </a:r>
            <a:endParaRPr lang="el-GR" sz="2400" b="0" strike="noStrike" spc="-1" dirty="0">
              <a:latin typeface="Arial"/>
            </a:endParaRPr>
          </a:p>
        </p:txBody>
      </p:sp>
      <p:pic>
        <p:nvPicPr>
          <p:cNvPr id="190" name="Picture 2"/>
          <p:cNvPicPr/>
          <p:nvPr/>
        </p:nvPicPr>
        <p:blipFill>
          <a:blip r:embed="rId2" cstate="print"/>
          <a:stretch/>
        </p:blipFill>
        <p:spPr>
          <a:xfrm>
            <a:off x="251520" y="2996952"/>
            <a:ext cx="4190400" cy="3294720"/>
          </a:xfrm>
          <a:prstGeom prst="rect">
            <a:avLst/>
          </a:prstGeom>
          <a:ln>
            <a:noFill/>
          </a:ln>
        </p:spPr>
      </p:pic>
      <p:pic>
        <p:nvPicPr>
          <p:cNvPr id="191" name="Picture 3"/>
          <p:cNvPicPr/>
          <p:nvPr/>
        </p:nvPicPr>
        <p:blipFill>
          <a:blip r:embed="rId3" cstate="print"/>
          <a:stretch/>
        </p:blipFill>
        <p:spPr>
          <a:xfrm>
            <a:off x="4801320" y="2996952"/>
            <a:ext cx="4342680" cy="330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304920" y="45720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l-GR" sz="18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l-GR" sz="32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Οφειλω</a:t>
            </a:r>
            <a:r>
              <a:rPr lang="el-GR" sz="32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να </a:t>
            </a:r>
            <a:r>
              <a:rPr lang="el-GR" sz="32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συμπεριφερομαι</a:t>
            </a:r>
            <a:r>
              <a:rPr lang="el-GR" sz="32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στο </a:t>
            </a:r>
            <a:r>
              <a:rPr lang="el-GR" sz="32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διαδικτυο</a:t>
            </a:r>
            <a:r>
              <a:rPr lang="el-GR" sz="32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με την </a:t>
            </a:r>
            <a:r>
              <a:rPr lang="el-GR" sz="32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ιδια</a:t>
            </a:r>
            <a:r>
              <a:rPr lang="el-GR" sz="32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32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ευγενεια</a:t>
            </a:r>
            <a:r>
              <a:rPr lang="el-GR" sz="32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32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Οπωσ</a:t>
            </a:r>
            <a:r>
              <a:rPr lang="el-GR" sz="32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και στην </a:t>
            </a:r>
            <a:r>
              <a:rPr lang="el-GR" sz="32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καθημερινη</a:t>
            </a:r>
            <a:r>
              <a:rPr lang="el-GR" sz="32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32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ζωη</a:t>
            </a:r>
            <a:r>
              <a:rPr lang="el-GR" sz="3200" b="0" strike="noStrike" cap="all" spc="-1" dirty="0" smtClean="0">
                <a:solidFill>
                  <a:srgbClr val="4E3B30"/>
                </a:solidFill>
                <a:latin typeface="Times New Roman"/>
                <a:ea typeface="DejaVu Sans"/>
              </a:rPr>
              <a:t>!</a:t>
            </a:r>
          </a:p>
          <a:p>
            <a:pPr algn="just">
              <a:lnSpc>
                <a:spcPct val="150000"/>
              </a:lnSpc>
            </a:pPr>
            <a:endParaRPr lang="el-GR" sz="3200" cap="all" spc="-1" dirty="0">
              <a:solidFill>
                <a:srgbClr val="4E3B3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</a:pPr>
            <a:r>
              <a:rPr lang="el-GR" sz="3200" b="0" strike="noStrike" cap="all" spc="-1" dirty="0" smtClean="0">
                <a:solidFill>
                  <a:srgbClr val="4E3B30"/>
                </a:solidFill>
                <a:latin typeface="Times New Roman"/>
              </a:rPr>
              <a:t>(</a:t>
            </a:r>
            <a:r>
              <a:rPr lang="el-GR" sz="3200" b="0" strike="noStrike" cap="all" spc="-1" dirty="0" err="1" smtClean="0">
                <a:solidFill>
                  <a:srgbClr val="4E3B30"/>
                </a:solidFill>
                <a:latin typeface="Times New Roman"/>
              </a:rPr>
              <a:t>Ολοι</a:t>
            </a:r>
            <a:r>
              <a:rPr lang="el-GR" sz="3200" b="0" strike="noStrike" cap="all" spc="-1" dirty="0" smtClean="0">
                <a:solidFill>
                  <a:srgbClr val="4E3B30"/>
                </a:solidFill>
                <a:latin typeface="Times New Roman"/>
              </a:rPr>
              <a:t> οι </a:t>
            </a:r>
            <a:r>
              <a:rPr lang="el-GR" sz="3200" b="0" strike="noStrike" cap="all" spc="-1" dirty="0" err="1" smtClean="0">
                <a:solidFill>
                  <a:srgbClr val="4E3B30"/>
                </a:solidFill>
                <a:latin typeface="Times New Roman"/>
              </a:rPr>
              <a:t>μαθητεσ</a:t>
            </a:r>
            <a:r>
              <a:rPr lang="el-GR" sz="3200" b="0" strike="noStrike" cap="all" spc="-1" dirty="0" smtClean="0">
                <a:solidFill>
                  <a:srgbClr val="4E3B30"/>
                </a:solidFill>
                <a:latin typeface="Times New Roman"/>
              </a:rPr>
              <a:t> του γ2)</a:t>
            </a:r>
            <a:endParaRPr lang="el-GR" sz="3200" b="0" strike="noStrike" spc="-1" dirty="0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304920" y="1554120"/>
            <a:ext cx="86860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1 - Εικόνα"/>
          <p:cNvPicPr/>
          <p:nvPr/>
        </p:nvPicPr>
        <p:blipFill>
          <a:blip r:embed="rId2" cstate="print"/>
          <a:stretch/>
        </p:blipFill>
        <p:spPr>
          <a:xfrm>
            <a:off x="0" y="0"/>
            <a:ext cx="4571640" cy="3644640"/>
          </a:xfrm>
          <a:prstGeom prst="rect">
            <a:avLst/>
          </a:prstGeom>
          <a:ln>
            <a:noFill/>
          </a:ln>
        </p:spPr>
      </p:pic>
      <p:pic>
        <p:nvPicPr>
          <p:cNvPr id="195" name="2 - Εικόνα"/>
          <p:cNvPicPr/>
          <p:nvPr/>
        </p:nvPicPr>
        <p:blipFill>
          <a:blip r:embed="rId3" cstate="print"/>
          <a:stretch/>
        </p:blipFill>
        <p:spPr>
          <a:xfrm>
            <a:off x="4572000" y="3645000"/>
            <a:ext cx="4571640" cy="321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0" y="4149000"/>
            <a:ext cx="5866560" cy="76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0" rIns="90000" bIns="45000"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l-GR" sz="3200" b="0" strike="noStrike" spc="-1" dirty="0">
                <a:solidFill>
                  <a:srgbClr val="4E3B30"/>
                </a:solidFill>
                <a:latin typeface="Times New Roman"/>
                <a:ea typeface="DejaVu Sans"/>
              </a:rPr>
              <a:t>ΤΟ ΔΙΑΔΙΚΤΥΟ ΕΙΝΑΙ ΕΝΑΣ ΑΠΕΡΑΝΤΟΣ ΜΑΓΙΚΟΣ ΚΟΣΜΟΣ, ΑΛΛΑ ΔΕΝ ΕΙΝΑΙ ΠΑΝΤΑ ΑΚΙΝΔΥΝΟΣ ΚΑΙ ΑΣΦΑΛΗΣ. </a:t>
            </a:r>
            <a:endParaRPr lang="el-GR" sz="3200" b="0" strike="noStrike" spc="-1" dirty="0">
              <a:latin typeface="Arial"/>
            </a:endParaRPr>
          </a:p>
        </p:txBody>
      </p:sp>
      <p:pic>
        <p:nvPicPr>
          <p:cNvPr id="170" name="181 - Εικόνα"/>
          <p:cNvPicPr/>
          <p:nvPr/>
        </p:nvPicPr>
        <p:blipFill>
          <a:blip r:embed="rId2" cstate="print"/>
          <a:stretch/>
        </p:blipFill>
        <p:spPr>
          <a:xfrm>
            <a:off x="4176000" y="0"/>
            <a:ext cx="4967640" cy="351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323640" y="5157360"/>
            <a:ext cx="5866560" cy="52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3200" b="0" strike="noStrike" cap="all" spc="-1">
                <a:solidFill>
                  <a:srgbClr val="4E3B30"/>
                </a:solidFill>
                <a:latin typeface="Times New Roman"/>
                <a:ea typeface="DejaVu Sans"/>
              </a:rPr>
              <a:t>ΠΡΟΣΤΑΤΕΥΣΕ ΤΑ ΒΗΜΑΤΑ ΣΟΥ ΣΤΟ ΔΙΑΔΙΚΤΥΟ</a:t>
            </a:r>
            <a:endParaRPr lang="el-GR" sz="3200" b="0" strike="noStrike" spc="-1">
              <a:latin typeface="Arial"/>
            </a:endParaRPr>
          </a:p>
        </p:txBody>
      </p:sp>
      <p:pic>
        <p:nvPicPr>
          <p:cNvPr id="172" name="183 - Εικόνα"/>
          <p:cNvPicPr/>
          <p:nvPr/>
        </p:nvPicPr>
        <p:blipFill>
          <a:blip r:embed="rId2" cstate="print"/>
          <a:stretch/>
        </p:blipFill>
        <p:spPr>
          <a:xfrm>
            <a:off x="4115160" y="0"/>
            <a:ext cx="5028480" cy="365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79640" y="116640"/>
            <a:ext cx="86860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50000"/>
              </a:lnSpc>
              <a:spcBef>
                <a:spcPts val="641"/>
              </a:spcBef>
            </a:pPr>
            <a:r>
              <a:rPr lang="el-GR" sz="3200" b="0" strike="noStrike" spc="-1" dirty="0">
                <a:solidFill>
                  <a:srgbClr val="4E3B30"/>
                </a:solidFill>
                <a:latin typeface="Franklin Gothic Book"/>
                <a:ea typeface="DejaVu Sans"/>
              </a:rPr>
              <a:t>   </a:t>
            </a:r>
            <a:r>
              <a:rPr lang="el-GR" sz="2400" b="0" strike="noStrike" spc="-1" dirty="0">
                <a:solidFill>
                  <a:srgbClr val="4E3B30"/>
                </a:solidFill>
                <a:latin typeface="Times New Roman"/>
                <a:ea typeface="DejaVu Sans"/>
              </a:rPr>
              <a:t>ΕΜΕΙΣ ΟΙ ΜΑΘΗΤΕΣ ΤΟΥ Γ2 ΤΟΥ 24</a:t>
            </a:r>
            <a:r>
              <a:rPr lang="el-GR" sz="2400" b="0" strike="noStrike" spc="-1" baseline="30000" dirty="0">
                <a:solidFill>
                  <a:srgbClr val="4E3B30"/>
                </a:solidFill>
                <a:latin typeface="Times New Roman"/>
                <a:ea typeface="DejaVu Sans"/>
              </a:rPr>
              <a:t>ΟΥ</a:t>
            </a:r>
            <a:r>
              <a:rPr lang="el-GR" sz="2400" b="0" strike="noStrike" spc="-1" dirty="0">
                <a:solidFill>
                  <a:srgbClr val="4E3B30"/>
                </a:solidFill>
                <a:latin typeface="Times New Roman"/>
                <a:ea typeface="DejaVu Sans"/>
              </a:rPr>
              <a:t> ΔΗΜΟΤΙΚΟΥ ΣΧΟΛΕΙΟΥ ΣΥΜΦΩΝΟΥΜΕ ΝΑ ΤΗΡΟΥΜΕ </a:t>
            </a:r>
            <a:r>
              <a:rPr lang="el-GR" sz="2400" b="0" strike="noStrike" spc="-1" dirty="0" smtClean="0">
                <a:solidFill>
                  <a:srgbClr val="4E3B30"/>
                </a:solidFill>
                <a:latin typeface="Times New Roman"/>
                <a:ea typeface="DejaVu Sans"/>
              </a:rPr>
              <a:t>ΚΑΠΟΙΟΥΣ ΑΠΛΟΥΣ </a:t>
            </a:r>
            <a:r>
              <a:rPr lang="el-GR" sz="2400" b="0" strike="noStrike" spc="-1" dirty="0">
                <a:solidFill>
                  <a:srgbClr val="4E3B30"/>
                </a:solidFill>
                <a:latin typeface="Times New Roman"/>
                <a:ea typeface="DejaVu Sans"/>
              </a:rPr>
              <a:t>ΚΑΝΟΝΕΣ, ΠΟΥ ΘΑ ΜΑΣ ΒΟΗΘΗΣΟΥΝ ΝΑ ΕΙΜΑΣΤΕ ΥΠΕΥΘΥΝΟΙ ΚΑΙ ΑΣΦΑΛΕΙΣ ΟΤΑΝ ΧΡΗΣΙΜΟΠΟΙΟΥΜΕ ΤΟ ΔΙΑΔΙΚΤΥΟ.</a:t>
            </a:r>
            <a:endParaRPr lang="el-GR" sz="2400" b="0" strike="noStrike" spc="-1" dirty="0">
              <a:latin typeface="Arial"/>
            </a:endParaRPr>
          </a:p>
        </p:txBody>
      </p:sp>
      <p:pic>
        <p:nvPicPr>
          <p:cNvPr id="174" name="Picture 2"/>
          <p:cNvPicPr/>
          <p:nvPr/>
        </p:nvPicPr>
        <p:blipFill>
          <a:blip r:embed="rId2" cstate="print"/>
          <a:stretch/>
        </p:blipFill>
        <p:spPr>
          <a:xfrm>
            <a:off x="5327640" y="2997000"/>
            <a:ext cx="3816000" cy="386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174 - Εικόνα"/>
          <p:cNvPicPr/>
          <p:nvPr/>
        </p:nvPicPr>
        <p:blipFill>
          <a:blip r:embed="rId2" cstate="print"/>
          <a:stretch/>
        </p:blipFill>
        <p:spPr>
          <a:xfrm>
            <a:off x="0" y="20880"/>
            <a:ext cx="91440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0" y="0"/>
            <a:ext cx="8686080" cy="20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Ναι στο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διαδικτυο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αλλα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μονο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οταν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οι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γονεισ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μου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eiναι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μαζι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μου και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γνωριζουν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ποια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ιστοσελιδα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cap="all" spc="-1" dirty="0" err="1" smtClean="0">
                <a:solidFill>
                  <a:srgbClr val="4E3B30"/>
                </a:solidFill>
                <a:latin typeface="Times New Roman"/>
                <a:ea typeface="DejaVu Sans"/>
              </a:rPr>
              <a:t>επισκεπτομαι</a:t>
            </a:r>
            <a:r>
              <a:rPr lang="en-US" sz="2400" b="0" strike="noStrike" cap="all" spc="-1" dirty="0" smtClean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cap="all" spc="-1" dirty="0" smtClean="0">
                <a:solidFill>
                  <a:srgbClr val="4E3B30"/>
                </a:solidFill>
                <a:latin typeface="Times New Roman"/>
              </a:rPr>
              <a:t>(A</a:t>
            </a:r>
            <a:r>
              <a:rPr lang="el-GR" sz="2400" cap="all" spc="-1" dirty="0" err="1" smtClean="0">
                <a:solidFill>
                  <a:srgbClr val="4E3B30"/>
                </a:solidFill>
                <a:latin typeface="Times New Roman"/>
              </a:rPr>
              <a:t>ντριανο</a:t>
            </a:r>
            <a:r>
              <a:rPr lang="el-GR" sz="2400" cap="all" spc="-1" dirty="0">
                <a:solidFill>
                  <a:srgbClr val="4E3B30"/>
                </a:solidFill>
                <a:latin typeface="Times New Roman"/>
              </a:rPr>
              <a:t>)</a:t>
            </a:r>
            <a:endParaRPr lang="el-GR" sz="2400" b="0" strike="noStrike" spc="-1" dirty="0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304920" y="1700640"/>
            <a:ext cx="8686080" cy="437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8" name="3 - Εικόνα"/>
          <p:cNvPicPr/>
          <p:nvPr/>
        </p:nvPicPr>
        <p:blipFill>
          <a:blip r:embed="rId2" cstate="print"/>
          <a:stretch/>
        </p:blipFill>
        <p:spPr>
          <a:xfrm>
            <a:off x="6414480" y="4128480"/>
            <a:ext cx="2729160" cy="2729160"/>
          </a:xfrm>
          <a:prstGeom prst="rect">
            <a:avLst/>
          </a:prstGeom>
          <a:ln>
            <a:noFill/>
          </a:ln>
        </p:spPr>
      </p:pic>
      <p:sp>
        <p:nvSpPr>
          <p:cNvPr id="179" name="CustomShape 3"/>
          <p:cNvSpPr/>
          <p:nvPr/>
        </p:nvSpPr>
        <p:spPr>
          <a:xfrm>
            <a:off x="0" y="2564904"/>
            <a:ext cx="8686080" cy="90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70000"/>
              </a:lnSpc>
            </a:pP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ΑΝ ΚΑΠΟΙΟΣ ΜΟΥ ΠΡΟΣΦΕΡΕΙ ΔΩΡΑ ΣΤΟ ΔΙΑΔΙΚΤΥΟ ΕΙΜΑΙ ΕΠΙΦΥΛΑΚΤΙΚΟΣ ΚΑΙ ΕΝΗΜΕΡΩΝΩ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τουΣ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ΓΟΝΕΙΣ ΜΟΥ</a:t>
            </a:r>
            <a:r>
              <a:rPr lang="el-GR" sz="2400" b="0" strike="noStrike" cap="all" spc="-1" dirty="0" smtClean="0">
                <a:solidFill>
                  <a:srgbClr val="4E3B30"/>
                </a:solidFill>
                <a:latin typeface="Times New Roman"/>
                <a:ea typeface="DejaVu Sans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l-GR" sz="2400" cap="all" spc="-1" dirty="0" smtClean="0">
                <a:solidFill>
                  <a:srgbClr val="4E3B30"/>
                </a:solidFill>
                <a:latin typeface="Times New Roman"/>
              </a:rPr>
              <a:t>(</a:t>
            </a:r>
            <a:r>
              <a:rPr lang="el-GR" sz="2400" cap="all" spc="-1" dirty="0" err="1" smtClean="0">
                <a:solidFill>
                  <a:srgbClr val="4E3B30"/>
                </a:solidFill>
                <a:latin typeface="Times New Roman"/>
              </a:rPr>
              <a:t>νικοσ</a:t>
            </a:r>
            <a:r>
              <a:rPr lang="el-GR" sz="2400" cap="all" spc="-1" dirty="0" smtClean="0">
                <a:solidFill>
                  <a:srgbClr val="4E3B30"/>
                </a:solidFill>
                <a:latin typeface="Times New Roman"/>
              </a:rPr>
              <a:t>)</a:t>
            </a:r>
            <a:endParaRPr lang="el-GR" sz="2400" b="0" strike="noStrike" spc="-1" dirty="0"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0" y="4365104"/>
            <a:ext cx="4571640" cy="23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Δε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δισταζω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να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ενημερωσω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τουσ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γονεισ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μου αν δω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κατι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που με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τρομαζει</a:t>
            </a:r>
            <a:r>
              <a:rPr lang="el-GR" sz="2400" b="0" strike="noStrike" cap="all" spc="-1" dirty="0" smtClean="0">
                <a:solidFill>
                  <a:srgbClr val="4E3B30"/>
                </a:solidFill>
                <a:latin typeface="Times New Roman"/>
                <a:ea typeface="DejaVu San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400" cap="all" spc="-1" dirty="0" smtClean="0">
                <a:solidFill>
                  <a:srgbClr val="4E3B30"/>
                </a:solidFill>
                <a:latin typeface="Times New Roman"/>
                <a:ea typeface="DejaVu Sans"/>
              </a:rPr>
              <a:t>(</a:t>
            </a:r>
            <a:r>
              <a:rPr lang="el-GR" sz="2400" cap="all" spc="-1" dirty="0" err="1" smtClean="0">
                <a:solidFill>
                  <a:srgbClr val="4E3B30"/>
                </a:solidFill>
                <a:latin typeface="Times New Roman"/>
                <a:ea typeface="DejaVu Sans"/>
              </a:rPr>
              <a:t>αθηνα</a:t>
            </a:r>
            <a:r>
              <a:rPr lang="el-GR" sz="2400" cap="all" spc="-1" dirty="0" smtClean="0">
                <a:solidFill>
                  <a:srgbClr val="4E3B30"/>
                </a:solidFill>
                <a:latin typeface="Times New Roman"/>
                <a:ea typeface="DejaVu Sans"/>
              </a:rPr>
              <a:t>)</a:t>
            </a:r>
            <a:endParaRPr lang="el-GR" sz="2400" b="0" strike="noStrike" cap="all" spc="-1" dirty="0" smtClean="0">
              <a:solidFill>
                <a:srgbClr val="4E3B30"/>
              </a:solidFill>
              <a:latin typeface="Times New Roman"/>
              <a:ea typeface="DejaVu Sans"/>
            </a:endParaRPr>
          </a:p>
          <a:p>
            <a:pPr>
              <a:lnSpc>
                <a:spcPct val="150000"/>
              </a:lnSpc>
            </a:pPr>
            <a:endParaRPr lang="el-GR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01680" y="457200"/>
            <a:ext cx="8686080" cy="1459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50000"/>
              </a:lnSpc>
            </a:pP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Ναι ΣΤΑ ΔΙΑΔΙΚΤΥΑΚΑ ΠΑΙΧΝΙΔΙΑ ΑΛΛΑ ΜΟΝΟ ΣΕ ΕΚΕΙΝΑ ΠΟΥ ΑΠΕΥΘΥΝΟΝΟΝΤΑΙ  ΣΕ </a:t>
            </a:r>
            <a:r>
              <a:rPr lang="el-GR" sz="2400" b="0" strike="noStrike" cap="all" spc="-1" dirty="0" smtClean="0">
                <a:solidFill>
                  <a:srgbClr val="4E3B30"/>
                </a:solidFill>
                <a:latin typeface="Times New Roman"/>
                <a:ea typeface="DejaVu Sans"/>
              </a:rPr>
              <a:t>ΠΑΙΔΙΑ</a:t>
            </a:r>
          </a:p>
          <a:p>
            <a:pPr>
              <a:lnSpc>
                <a:spcPct val="150000"/>
              </a:lnSpc>
            </a:pPr>
            <a:r>
              <a:rPr lang="el-GR" sz="2400" cap="all" spc="-1" dirty="0" smtClean="0">
                <a:solidFill>
                  <a:srgbClr val="4E3B30"/>
                </a:solidFill>
                <a:latin typeface="Times New Roman"/>
                <a:ea typeface="DejaVu Sans"/>
              </a:rPr>
              <a:t>(</a:t>
            </a:r>
            <a:r>
              <a:rPr lang="el-GR" sz="2400" cap="all" spc="-1" dirty="0" err="1" smtClean="0">
                <a:solidFill>
                  <a:srgbClr val="4E3B30"/>
                </a:solidFill>
                <a:latin typeface="Times New Roman"/>
                <a:ea typeface="DejaVu Sans"/>
              </a:rPr>
              <a:t>Σταθησ</a:t>
            </a:r>
            <a:r>
              <a:rPr lang="el-GR" sz="2400" cap="all" spc="-1" dirty="0" smtClean="0">
                <a:solidFill>
                  <a:srgbClr val="4E3B30"/>
                </a:solidFill>
                <a:latin typeface="Times New Roman"/>
                <a:ea typeface="DejaVu Sans"/>
              </a:rPr>
              <a:t>-</a:t>
            </a:r>
            <a:r>
              <a:rPr lang="el-GR" sz="2400" cap="all" spc="-1" dirty="0" err="1" smtClean="0">
                <a:solidFill>
                  <a:srgbClr val="4E3B30"/>
                </a:solidFill>
                <a:latin typeface="Times New Roman"/>
                <a:ea typeface="DejaVu Sans"/>
              </a:rPr>
              <a:t>μαριοσ</a:t>
            </a:r>
            <a:r>
              <a:rPr lang="el-GR" sz="2400" cap="all" spc="-1" dirty="0" smtClean="0">
                <a:solidFill>
                  <a:srgbClr val="4E3B30"/>
                </a:solidFill>
                <a:latin typeface="Times New Roman"/>
                <a:ea typeface="DejaVu Sans"/>
              </a:rPr>
              <a:t>)</a:t>
            </a:r>
            <a:endParaRPr lang="el-GR" sz="2400" b="0" strike="noStrike" cap="all" spc="-1" dirty="0" smtClean="0">
              <a:solidFill>
                <a:srgbClr val="4E3B30"/>
              </a:solidFill>
              <a:latin typeface="Times New Roman"/>
              <a:ea typeface="DejaVu Sans"/>
            </a:endParaRPr>
          </a:p>
          <a:p>
            <a:pPr>
              <a:lnSpc>
                <a:spcPct val="150000"/>
              </a:lnSpc>
            </a:pPr>
            <a:endParaRPr lang="el-GR" sz="2400" b="0" strike="noStrike" spc="-1" dirty="0">
              <a:latin typeface="Arial"/>
            </a:endParaRPr>
          </a:p>
        </p:txBody>
      </p:sp>
      <p:pic>
        <p:nvPicPr>
          <p:cNvPr id="182" name="Picture 2"/>
          <p:cNvPicPr/>
          <p:nvPr/>
        </p:nvPicPr>
        <p:blipFill>
          <a:blip r:embed="rId2" cstate="print"/>
          <a:stretch/>
        </p:blipFill>
        <p:spPr>
          <a:xfrm>
            <a:off x="304920" y="2286000"/>
            <a:ext cx="4190400" cy="3247200"/>
          </a:xfrm>
          <a:prstGeom prst="rect">
            <a:avLst/>
          </a:prstGeom>
          <a:ln>
            <a:noFill/>
          </a:ln>
        </p:spPr>
      </p:pic>
      <p:pic>
        <p:nvPicPr>
          <p:cNvPr id="183" name="Picture 3"/>
          <p:cNvPicPr/>
          <p:nvPr/>
        </p:nvPicPr>
        <p:blipFill>
          <a:blip r:embed="rId3" cstate="print"/>
          <a:stretch/>
        </p:blipFill>
        <p:spPr>
          <a:xfrm>
            <a:off x="4648320" y="2286000"/>
            <a:ext cx="4342680" cy="32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301680" y="457200"/>
            <a:ext cx="8686080" cy="1747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50000"/>
              </a:lnSpc>
            </a:pP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ΔΕ ΣΥΝΟΜΙΛΩ ΜΕ ΑΓΝΩΣΤΟΥΣ ΟΥΤΕ ΣΥΝΑΝΤΩ ΦΙΛΟΥΣ ΠΟΥ ΓΝΩΡΙΣΑ ΣΤΟ </a:t>
            </a:r>
            <a:r>
              <a:rPr lang="el-GR" sz="2400" b="0" strike="noStrike" cap="all" spc="-1" dirty="0" smtClean="0">
                <a:solidFill>
                  <a:srgbClr val="4E3B30"/>
                </a:solidFill>
                <a:latin typeface="Times New Roman"/>
                <a:ea typeface="DejaVu Sans"/>
              </a:rPr>
              <a:t>ΔΙΑΔΙΚΤΥΟ</a:t>
            </a:r>
          </a:p>
          <a:p>
            <a:pPr>
              <a:lnSpc>
                <a:spcPct val="150000"/>
              </a:lnSpc>
            </a:pPr>
            <a:r>
              <a:rPr lang="el-GR" sz="2400" cap="all" spc="-1" dirty="0" smtClean="0">
                <a:solidFill>
                  <a:srgbClr val="4E3B30"/>
                </a:solidFill>
                <a:latin typeface="Times New Roman"/>
              </a:rPr>
              <a:t>(</a:t>
            </a:r>
            <a:r>
              <a:rPr lang="el-GR" sz="2400" cap="all" spc="-1" dirty="0" err="1" smtClean="0">
                <a:solidFill>
                  <a:srgbClr val="4E3B30"/>
                </a:solidFill>
                <a:latin typeface="Times New Roman"/>
              </a:rPr>
              <a:t>χριστινα</a:t>
            </a:r>
            <a:r>
              <a:rPr lang="el-GR" sz="2400" cap="all" spc="-1" dirty="0" smtClean="0">
                <a:solidFill>
                  <a:srgbClr val="4E3B30"/>
                </a:solidFill>
                <a:latin typeface="Times New Roman"/>
              </a:rPr>
              <a:t>-</a:t>
            </a:r>
            <a:r>
              <a:rPr lang="el-GR" sz="2400" cap="all" spc="-1" dirty="0" err="1" smtClean="0">
                <a:solidFill>
                  <a:srgbClr val="4E3B30"/>
                </a:solidFill>
                <a:latin typeface="Times New Roman"/>
              </a:rPr>
              <a:t>αγγελικη</a:t>
            </a:r>
            <a:r>
              <a:rPr lang="el-GR" sz="2400" cap="all" spc="-1" dirty="0" smtClean="0">
                <a:solidFill>
                  <a:srgbClr val="4E3B30"/>
                </a:solidFill>
                <a:latin typeface="Times New Roman"/>
              </a:rPr>
              <a:t>)</a:t>
            </a:r>
            <a:endParaRPr lang="el-GR" sz="2400" b="0" strike="noStrike" spc="-1" dirty="0">
              <a:latin typeface="Arial"/>
            </a:endParaRPr>
          </a:p>
        </p:txBody>
      </p:sp>
      <p:pic>
        <p:nvPicPr>
          <p:cNvPr id="185" name="Picture 2"/>
          <p:cNvPicPr/>
          <p:nvPr/>
        </p:nvPicPr>
        <p:blipFill>
          <a:blip r:embed="rId2" cstate="print"/>
          <a:stretch/>
        </p:blipFill>
        <p:spPr>
          <a:xfrm>
            <a:off x="304920" y="2390760"/>
            <a:ext cx="4190400" cy="3054240"/>
          </a:xfrm>
          <a:prstGeom prst="rect">
            <a:avLst/>
          </a:prstGeom>
          <a:ln>
            <a:noFill/>
          </a:ln>
        </p:spPr>
      </p:pic>
      <p:pic>
        <p:nvPicPr>
          <p:cNvPr id="186" name="5 - Εικόνα"/>
          <p:cNvPicPr/>
          <p:nvPr/>
        </p:nvPicPr>
        <p:blipFill>
          <a:blip r:embed="rId3" cstate="print"/>
          <a:stretch/>
        </p:blipFill>
        <p:spPr>
          <a:xfrm>
            <a:off x="4572000" y="2421000"/>
            <a:ext cx="4224240" cy="302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301680" y="457200"/>
            <a:ext cx="8686080" cy="26837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Προστατευω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τα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προσωπικα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μου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δεδομενα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και δε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δινω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προσωπικα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 </a:t>
            </a:r>
            <a:r>
              <a:rPr lang="el-GR" sz="2400" b="0" strike="noStrike" cap="all" spc="-1" dirty="0" err="1">
                <a:solidFill>
                  <a:srgbClr val="4E3B30"/>
                </a:solidFill>
                <a:latin typeface="Times New Roman"/>
                <a:ea typeface="DejaVu Sans"/>
              </a:rPr>
              <a:t>στοιχεια</a:t>
            </a:r>
            <a:r>
              <a:rPr lang="el-GR" sz="2400" b="0" strike="noStrike" cap="all" spc="-1" dirty="0">
                <a:solidFill>
                  <a:srgbClr val="4E3B30"/>
                </a:solidFill>
                <a:latin typeface="Times New Roman"/>
                <a:ea typeface="DejaVu Sans"/>
              </a:rPr>
              <a:t>(ΟΝΟΜΑ,ΔΙΕΥΘΥΝΣΗ ΤΗΛΕΦΩΝΟ) ΣΕ ΑΓΝΩΣΤΟΥΣ Η ΑΝ ΜΟΥ ΖΗΤΗΘΕΙ ΣΤΟ ΔΙΑΔΙΚΤΥΟ</a:t>
            </a:r>
            <a:r>
              <a:rPr lang="el-GR" sz="2400" b="0" strike="noStrike" cap="all" spc="-1" dirty="0" smtClean="0">
                <a:solidFill>
                  <a:srgbClr val="4E3B30"/>
                </a:solidFill>
                <a:latin typeface="Times New Roman"/>
                <a:ea typeface="DejaVu Sans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cap="all" spc="-1" dirty="0" smtClean="0">
                <a:solidFill>
                  <a:srgbClr val="4E3B30"/>
                </a:solidFill>
                <a:latin typeface="Times New Roman"/>
              </a:rPr>
              <a:t>(</a:t>
            </a:r>
            <a:r>
              <a:rPr lang="el-GR" sz="2400" cap="all" spc="-1" dirty="0" err="1" smtClean="0">
                <a:solidFill>
                  <a:srgbClr val="4E3B30"/>
                </a:solidFill>
                <a:latin typeface="Times New Roman"/>
              </a:rPr>
              <a:t>λευτερησ</a:t>
            </a:r>
            <a:r>
              <a:rPr lang="el-GR" sz="2400" cap="all" spc="-1" dirty="0" smtClean="0">
                <a:solidFill>
                  <a:srgbClr val="4E3B30"/>
                </a:solidFill>
                <a:latin typeface="Times New Roman"/>
              </a:rPr>
              <a:t>-</a:t>
            </a:r>
            <a:r>
              <a:rPr lang="el-GR" sz="2400" cap="all" spc="-1" dirty="0" err="1" smtClean="0">
                <a:solidFill>
                  <a:srgbClr val="4E3B30"/>
                </a:solidFill>
                <a:latin typeface="Times New Roman"/>
              </a:rPr>
              <a:t>μανοσ</a:t>
            </a:r>
            <a:r>
              <a:rPr lang="el-GR" sz="2400" cap="all" spc="-1" dirty="0" smtClean="0">
                <a:solidFill>
                  <a:srgbClr val="4E3B30"/>
                </a:solidFill>
                <a:latin typeface="Times New Roman"/>
              </a:rPr>
              <a:t>)</a:t>
            </a:r>
            <a:endParaRPr lang="el-GR" sz="2400" b="0" strike="noStrike" spc="-1" dirty="0">
              <a:latin typeface="Arial"/>
            </a:endParaRPr>
          </a:p>
        </p:txBody>
      </p:sp>
      <p:pic>
        <p:nvPicPr>
          <p:cNvPr id="188" name="187 - Εικόνα"/>
          <p:cNvPicPr/>
          <p:nvPr/>
        </p:nvPicPr>
        <p:blipFill>
          <a:blip r:embed="rId2" cstate="print"/>
          <a:stretch/>
        </p:blipFill>
        <p:spPr>
          <a:xfrm>
            <a:off x="1224000" y="3384000"/>
            <a:ext cx="6768000" cy="306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359</TotalTime>
  <Words>240</Words>
  <Application>Microsoft Office PowerPoint</Application>
  <PresentationFormat>Προβολή στην οθόνη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Ροή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28</cp:revision>
  <dcterms:created xsi:type="dcterms:W3CDTF">2021-01-15T08:40:40Z</dcterms:created>
  <dcterms:modified xsi:type="dcterms:W3CDTF">2021-02-26T07:47:19Z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Προβολή στην οθόνη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