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8" r:id="rId5"/>
    <p:sldId id="259" r:id="rId6"/>
    <p:sldId id="260" r:id="rId7"/>
    <p:sldId id="262" r:id="rId8"/>
    <p:sldId id="257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24" autoAdjust="0"/>
  </p:normalViewPr>
  <p:slideViewPr>
    <p:cSldViewPr>
      <p:cViewPr varScale="1">
        <p:scale>
          <a:sx n="67" d="100"/>
          <a:sy n="67" d="100"/>
        </p:scale>
        <p:origin x="-5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8 - Εικόνα" descr="P41802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- TextBox"/>
          <p:cNvSpPr txBox="1"/>
          <p:nvPr userDrawn="1"/>
        </p:nvSpPr>
        <p:spPr>
          <a:xfrm>
            <a:off x="0" y="12687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ΑΠΟΛΟΓΙΣΜΟΣ</a:t>
            </a:r>
            <a:r>
              <a:rPr lang="el-GR" sz="4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ΠΕΠΡΑΓΜΕΝΩΝ</a:t>
            </a:r>
          </a:p>
          <a:p>
            <a:pPr algn="ctr"/>
            <a:r>
              <a:rPr lang="el-GR" sz="4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ΕΤΩΝ 2016 - 2018</a:t>
            </a:r>
            <a:endParaRPr lang="el-G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8 - Εικόνα" descr="P41802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- TextBox"/>
          <p:cNvSpPr txBox="1"/>
          <p:nvPr userDrawn="1"/>
        </p:nvSpPr>
        <p:spPr>
          <a:xfrm>
            <a:off x="0" y="12687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ΑΠΟΛΟΓΙΣΜΟΣ</a:t>
            </a:r>
            <a:r>
              <a:rPr lang="el-GR" sz="4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ΠΕΠΡΑΓΜΕΝΩΝ</a:t>
            </a:r>
          </a:p>
          <a:p>
            <a:pPr algn="ctr"/>
            <a:r>
              <a:rPr lang="el-GR" sz="4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ΕΤΩΝ 2016 - 2018</a:t>
            </a:r>
            <a:endParaRPr lang="el-G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4" r:id="rId10"/>
    <p:sldLayoutId id="2147483658" r:id="rId11"/>
    <p:sldLayoutId id="2147483659" r:id="rId12"/>
  </p:sldLayoutIdLst>
  <p:transition advClick="0" advTm="3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6163-E745-4E2B-9EFD-433375E3BD54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DBA5-4F59-4A96-B376-6555D709D44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27F2-7516-4732-A88E-6D0FC2F70D7F}" type="datetimeFigureOut">
              <a:rPr lang="el-GR" smtClean="0"/>
              <a:pPr/>
              <a:t>31/10/2018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A1A1-3361-48B5-9389-F97DC40CF9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Εικόνα" descr="P4180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07504" y="2558514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ΑΠΟΛΟΓΙΣΜΟΣ ΠΕΠΡΑΓΜΕΝΩΝ</a:t>
            </a:r>
          </a:p>
          <a:p>
            <a:pPr algn="ctr"/>
            <a:r>
              <a:rPr lang="el-G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ΕΤΩΝ 2016 - 2018</a:t>
            </a:r>
            <a:endParaRPr lang="el-G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  Αγορά φακέλων, δώρων και γλυκών για τους νέους μαθητές της Α’ τάξης. 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δαπάνης βαψίματος τάξης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3. 	Αγορά προστατευτικής κορδέλας για αποτροπή κινδύνου από πτώση σοβάδων.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4. 	Αγορά καλαθιών απορριμμάτων και ρολόγια τοίχου για τάξεις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5. 	Διοργάνωση χριστουγεννιάτικου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μπαζάρ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στον χώρο του σχολείου με δώρα 	και χριστουγεννιάτικες κατασκευές από τα μέλη του Συλλόγου.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6. 	Προβολή χριστουγεννιάτικης ταινίας εκπαιδευτικού περιεχομένου και ψυχαγωγικού χαρακτήρα στο αμφιθέατρο του σχολείου και αγορά βασιλόπιτας για όλες τις τάξεις του σχολείου. 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7. 	Αγορά υλικών απαραίτητων για την υλοποίηση του Προγράμματος Διεθνούς Εκστρατείας «Λιγότερα σκουπίδια», στο οποίο συμμετείχε το σχολείο μας.</a:t>
            </a:r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 startAt="8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υλικών καθαριότητας για το σχολείο. 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9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Προσφορά ποτού στην παρουσίαση προγράμματος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LITTER LESS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 και αγορά βιβλίων για το πρόγραμμα αυτό στο οποίο συμμετείχε το σχολείο.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0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υλικών για την δραστηριότητα της Ζωγραφικής που διοργανώνει και εποπτεύει ο Σύλλογος.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1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εξόδων μετακίνησης με λεωφορείο της Β’ τάξης του σχολείου στο Κολυμβητήριο Καβάλας προκειμένου να παρακολουθήσει αγώνες – επιδείξεις κολύμβησης των μαθητών της Γ’ τάξης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2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επαίνων για τη συμμετοχή στο πρόγραμμα κολύμβησης όλων των μαθητών της Γ’ τάξης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3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Συμμετοχή στην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Αλφαβητοπαρέλαση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(κατασκευή στολής, άρματος, ταμπελών, και μετακίνηση των συμμετεχόντων με λεωφορεία). 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4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Οργάνωση μεσημεριανής γιορτής Τσικνοπέμπτης  για όλα τα παιδιά του σχολείου. </a:t>
            </a:r>
          </a:p>
          <a:p>
            <a:pPr>
              <a:tabLst>
                <a:tab pos="447675" algn="l"/>
              </a:tabLst>
            </a:pPr>
            <a:endParaRPr lang="el-GR" dirty="0"/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 startAt="15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Διοργάνωση αποκριάτικου χορού (αγορά πίτσας και χυμών, εδεσμάτων και  ποτών για τους γονείς, κλήρωση δώρων).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6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μόντεμ και ηλεκτρολογικού υλικού για το σχολείο.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7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προσκλήσεων,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μπάννερ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κεράσματος στους γονείς σε εκδήλωση του σχολείου (ομιλία) σχετική με την σχολική βία.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8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εξόδων για αναβάθμιση τουαλετών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19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εξόδων για επαναφορά του σχολικού ηλεκτρονικού δικτύου.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0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κονκάρδων για την σχολική παρέλαση.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1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δαπανών φωτογράφησης κάποιων παιδιών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2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δαπανών εκτυπώσεων τυπογραφείου για τις ανάγκες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3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δαπανών παράστασης της χορωδίας του σχολείου στο Αμφιθέατρο της Νομαρχίας. </a:t>
            </a:r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 startAt="24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δαπάνης ηλεκτρολογικής υποστήριξης της παράστασης.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5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Αποχαιρετιστήρια εκδήλωση για τους τελειόφοιτους του σχολείου.      </a:t>
            </a: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AutoNum type="arabicPeriod" startAt="26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Υποβολή φορολογικής δήλωσης και κάλυψη εξόδων αυτής.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7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Αγορά ντοσιέ για τη χορωδία του σχολείου.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8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δαπάνης φροντίδας και ποτίσματος δέντρων και φυτών του σχολείου κατά τη διάρκεια του θέρους.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 startAt="29"/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Κάλυψη δαπάνης ειδών υγιεινής του σχολείου (βρύσες και ανταλλακτικά).</a:t>
            </a:r>
          </a:p>
          <a:p>
            <a:pPr algn="just">
              <a:tabLst>
                <a:tab pos="447675" algn="l"/>
              </a:tabLs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30.	Κάλυψη δαπάνης για κέρασμα σχολικών ομάδων  - κατασκευή πανό με το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logo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του σχολείου.</a:t>
            </a:r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_2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861048"/>
          </a:xfrm>
        </p:spPr>
      </p:pic>
      <p:pic>
        <p:nvPicPr>
          <p:cNvPr id="7" name="6 - Εικόνα" descr="IMG_20170606_205647.jpg"/>
          <p:cNvPicPr>
            <a:picLocks noChangeAspect="1"/>
          </p:cNvPicPr>
          <p:nvPr/>
        </p:nvPicPr>
        <p:blipFill>
          <a:blip r:embed="rId3" cstate="print"/>
          <a:srcRect t="11206"/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  <p:pic>
        <p:nvPicPr>
          <p:cNvPr id="9" name="8 - Εικόνα" descr="bazz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6464" y="0"/>
            <a:ext cx="5004048" cy="3789040"/>
          </a:xfrm>
          <a:prstGeom prst="rect">
            <a:avLst/>
          </a:prstGeom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20180614_210547-Αντιγραφή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171216_175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74973" cy="4221088"/>
          </a:xfrm>
          <a:prstGeom prst="rect">
            <a:avLst/>
          </a:prstGeom>
        </p:spPr>
      </p:pic>
      <p:pic>
        <p:nvPicPr>
          <p:cNvPr id="5" name="4 - Εικόνα" descr="IMG_20180517_165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635896" cy="4259627"/>
          </a:xfrm>
          <a:prstGeom prst="rect">
            <a:avLst/>
          </a:prstGeom>
        </p:spPr>
      </p:pic>
      <p:pic>
        <p:nvPicPr>
          <p:cNvPr id="6" name="5 - Εικόνα" descr="24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λφαβητοπαρελασ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78247"/>
          </a:xfrm>
          <a:prstGeom prst="rect">
            <a:avLst/>
          </a:prstGeom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</Words>
  <Application>Microsoft Office PowerPoint</Application>
  <PresentationFormat>Προβολή στην οθόνη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Θέμα του Office</vt:lpstr>
      <vt:lpstr>1_Προσαρμοσμένη σχεδίαση</vt:lpstr>
      <vt:lpstr>Προσαρμοσμένη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29</cp:revision>
  <dcterms:created xsi:type="dcterms:W3CDTF">2018-10-31T08:10:15Z</dcterms:created>
  <dcterms:modified xsi:type="dcterms:W3CDTF">2018-10-31T15:29:13Z</dcterms:modified>
</cp:coreProperties>
</file>