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88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3E839-64F8-46F6-9B7F-AFDDF9EF3FB5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DEF99-5EF7-452C-981E-885F06AC2E2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DEF99-5EF7-452C-981E-885F06AC2E2F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42586-BF79-4074-859E-9010345D266C}" type="datetimeFigureOut">
              <a:rPr lang="el-GR" smtClean="0"/>
              <a:pPr/>
              <a:t>11/6/2022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9482E-88C1-44FD-98D4-1D16EE7CB07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VAGELIS%201492%20Conquest%20of%20Paradise%20Barcos%20Dj%20kikito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AGELIS 1492 Conquest of Paradise Barcos Dj kikit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429652" y="6286520"/>
            <a:ext cx="304800" cy="304800"/>
          </a:xfrm>
          <a:prstGeom prst="rect">
            <a:avLst/>
          </a:prstGeom>
        </p:spPr>
      </p:pic>
      <p:grpSp>
        <p:nvGrpSpPr>
          <p:cNvPr id="9" name="8 - Ομάδα"/>
          <p:cNvGrpSpPr/>
          <p:nvPr/>
        </p:nvGrpSpPr>
        <p:grpSpPr>
          <a:xfrm>
            <a:off x="1" y="1"/>
            <a:ext cx="9143999" cy="6857999"/>
            <a:chOff x="1" y="1"/>
            <a:chExt cx="9143999" cy="6857999"/>
          </a:xfrm>
        </p:grpSpPr>
        <p:pic>
          <p:nvPicPr>
            <p:cNvPr id="1026" name="Picture 2" descr="F:\ΦΩΤΟΓΡΑΦΙΕΣ ΓΙΑ ΙΣΤΟΣΕΛΙΔΑ\1 φωτογραφία βασική υποδοχής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1"/>
              <a:ext cx="9143999" cy="6857999"/>
            </a:xfrm>
            <a:prstGeom prst="rect">
              <a:avLst/>
            </a:prstGeom>
            <a:noFill/>
          </p:spPr>
        </p:pic>
        <p:sp>
          <p:nvSpPr>
            <p:cNvPr id="8" name="7 - TextBox"/>
            <p:cNvSpPr txBox="1"/>
            <p:nvPr/>
          </p:nvSpPr>
          <p:spPr>
            <a:xfrm>
              <a:off x="2357422" y="6143644"/>
              <a:ext cx="448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>
                  <a:solidFill>
                    <a:schemeClr val="tx2">
                      <a:lumMod val="50000"/>
                    </a:schemeClr>
                  </a:solidFill>
                </a:rPr>
                <a:t>ΚΑΒΑΛΑ 22-27 ΜΑΙΟΥ 2022</a:t>
              </a:r>
              <a:endParaRPr lang="el-GR" sz="28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5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ΦΩΤΟΓΡΑΦΙΕΣ ΓΙΑ ΙΣΤΟΣΕΛΙΔΑ\10 ΚΟΛΑΖ ΚΕΡΚΙΔΕΣ ΣΗΜΑΙΕ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ΦΩΤΟΓΡΑΦΙΕΣ ΓΙΑ ΙΣΤΟΣΕΛΙΔΑ\11 20220607_220719-COLL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ΦΩΤΟΓΡΑΦΙΕΣ ΓΙΑ ΙΣΤΟΣΕΛΙΔΑ\12 Σίμο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ΦΩΤΟΓΡΑΦΙΕΣ ΓΙΑ ΙΣΤΟΣΕΛΙΔΑ\13 ΣΙΜΟΣ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ΦΩΤΟΓΡΑΦΙΕΣ ΓΙΑ ΙΣΤΟΣΕΛΙΔΑ\14 παιχνίδια στην αυλή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ΦΩΤΟΓΡΑΦΙΕΣ ΓΙΑ ΙΣΤΟΣΕΛΙΔΑ\15 παιχνίδια στην αυλ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ΦΩΤΟΓΡΑΦΙΕΣ ΓΙΑ ΙΣΤΟΣΕΛΙΔΑ\16 χοροί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ΦΩΤΟΓΡΑΦΙΕΣ ΓΙΑ ΙΣΤΟΣΕΛΙΔΑ\17 χοροί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ΦΩΤΟΓΡΑΦΙΕΣ ΓΙΑ ΙΣΤΟΣΕΛΙΔΑ\18 ΦΡΟΥΡΙΟ ΠΑΡΑΛΙΑ ΟΜΑΔΙΚ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ΦΩΤΟΓΡΑΦΙΕΣ ΓΙΑ ΙΣΤΟΣΕΛΙΔΑ\19 ΠΑΝΑΓΙΑ ΘΑΛΑΣΣ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8575"/>
            <a:ext cx="9143999" cy="68865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ΦΩΤΟΓΡΑΦΙΕΣ ΓΙΑ ΙΣΤΟΣΕΛΙΔΑ\2  ΔΙΑΚΟΣΜΗΣΗ ΚΟΛΑ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16" cy="68580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ΦΩΤΟΓΡΑΦΙΕΣ ΓΙΑ ΙΣΤΟΣΕΛΙΔΑ\20 ΔΙΠΑΕ ΚΟΛΑ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ΦΩΤΟΓΡΑΦΙΕΣ ΓΙΑ ΙΣΤΟΣΕΛΙΔΑ\21 πίνακας στην αίθουσα πληροφορική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ΦΩΤΟΓΡΑΦΙΕΣ ΓΙΑ ΙΣΤΟΣΕΛΙΔΑ\22 αίθουσα πληροφορικής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ΦΩΤΟΓΡΑΦΙΕΣ ΓΙΑ ΙΣΤΟΣΕΛΙΔΑ\23 αίθουσα πληροφορικής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ΦΩΤΟΓΡΑΦΙΕΣ ΓΙΑ ΙΣΤΟΣΕΛΙΔΑ\24 αίθουσα πληροφορικής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ΦΩΤΟΓΡΑΦΙΕΣ ΓΙΑ ΙΣΤΟΣΕΛΙΔΑ\25 στενσιλ στο πάτωμ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ΦΩΤΟΓΡΑΦΙΕΣ ΓΙΑ ΙΣΤΟΣΕΛΙΔΑ\26 ΣΤΕΝΣΙΛ ΚΟΛΑ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ΦΩΤΟΓΡΑΦΙΕΣ ΓΙΑ ΙΣΤΟΣΕΛΙΔΑ\27 Λεόνογλου Θώμ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521" y="0"/>
            <a:ext cx="448492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ΦΩΤΟΓΡΑΦΙΕΣ ΓΙΑ ΙΣΤΟΣΕΛΙΔΑ\28 ΓΙΑΛΟΣ ΚΟΛΑ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ΦΩΤΟΓΡΑΦΙΕΣ ΓΙΑ ΙΣΤΟΣΕΛΙΔΑ\29 ΑΡΧΑΙΑ ΑΓΟΡ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ΦΩΤΟΓΡΑΦΙΕΣ ΓΙΑ ΙΣΤΟΣΕΛΙΔΑ\3 ΔΙΑΚΟΣΜΗΣΗ 2 ΚΟΛΑ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9611" cy="685961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ΦΩΤΟΓΡΑΦΙΕΣ ΓΙΑ ΙΣΤΟΣΕΛΙΔΑ\30 ΑΓΟΡΑ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ΦΩΤΟΓΡΑΦΙΕΣ ΓΙΑ ΙΣΤΟΣΕΛΙΔΑ\31 ΑΘΛΗΜΑΤΑ ΑΡΧΑΙΟ ΘΕΑΤΡ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ΦΩΤΟΓΡΑΦΙΕΣ ΓΙΑ ΙΣΤΟΣΕΛΙΔΑ\32 ΙΕΡΕΙΕ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" y="-24"/>
            <a:ext cx="9144031" cy="68580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ΦΩΤΟΓΡΑΦΙΕΣ ΓΙΑ ΙΣΤΟΣΕΛΙΔΑ\33 ΚΟΛΑΖ ΗΡΑΚΛΕΙΤΣ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ΦΩΤΟΓΡΑΦΙΕΣ ΓΙΑ ΙΣΤΟΣΕΛΙΔΑ\34 ΜΟΥΣΕΙΟ ΚΟΛΑ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ΦΩΤΟΓΡΑΦΙΕΣ ΓΙΑ ΙΣΤΟΣΕΛΙΔΑ\35 ΜΟΥΣΕΙΟ ΟΛΟ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ΦΩΤΟΓΡΑΦΙΕΣ ΓΙΑ ΙΣΤΟΣΕΛΙΔΑ\36 ΘΕΑΤΡΙΚΟ ΚΟΛΑ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ΦΩΤΟΓΡΑΦΙΕΣ ΓΙΑ ΙΣΤΟΣΕΛΙΔΑ\37 ΘΕΑΤΡΙΚΟ ΔΙΚΑ ΜΑΣ ΠΑΙΔΙΑ ΚΟΛΑ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ΦΩΤΟΓΡΑΦΙΕΣ ΓΙΑ ΙΣΤΟΣΕΛΙΔΑ\38 ΘΕΑΤΡΙΚΟ ΤΕΛΙΚΗ ΟΛΟ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ΦΩΤΟΓΡΑΦΙΕΣ ΓΙΑ ΙΣΤΟΣΕΛΙΔΑ\39 δώρα ιταλία μετά το θεατρικ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ΦΩΤΟΓΡΑΦΙΕΣ ΓΙΑ ΙΣΤΟΣΕΛΙΔΑ\4  ΚΑΡΑΒΑΚΙ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48" cy="6858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ΦΩΤΟΓΡΑΦΙΕΣ ΓΙΑ ΙΣΤΟΣΕΛΙΔΑ\40 ΕΙΚΟΝΕΣ ΠΑΙΔΙΩΝ - ΤΑΞΕΩΝ ΚΟΛΑ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ΦΩΤΟΓΡΑΦΙΕΣ ΓΙΑ ΙΣΤΟΣΕΛΙΔΑ\41 ΤΑΞΕΙΣ ΚΟΛΑ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2223"/>
            <a:ext cx="6835777" cy="68357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ΦΩΤΟΓΡΑΦΙΕΣ ΓΙΑ ΙΣΤΟΣΕΛΙΔΑ\42 creenshot_20220607-224443_2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144000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ΦΩΤΟΓΡΑΦΙΕΣ ΓΙΑ ΙΣΤΟΣΕΛΙΔΑ\43 ΦΑΓΗΤΟ ΚΟΛΑ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24" cy="68580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ΦΩΤΟΓΡΑΦΙΕΣ ΓΙΑ ΙΣΤΟΣΕΛΙΔΑ\44 θέα από το μπαλκόν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429785" cy="70723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ΦΩΤΟΓΡΑΦΙΕΣ ΓΙΑ ΙΣΤΟΣΕΛΙΔΑ\45 Screenshot_20220607-230101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9596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ΦΩΤΟΓΡΑΦΙΕΣ ΓΙΑ ΙΣΤΟΣΕΛΙΔΑ\5 πάνω αυλ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8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ΦΩΤΟΓΡΑΦΙΕΣ ΓΙΑ ΙΣΤΟΣΕΛΙΔΑ\6 φωτογραφία βασική υποδοχή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ΦΩΤΟΓΡΑΦΙΕΣ ΓΙΑ ΙΣΤΟΣΕΛΙΔΑ\7 ΚΟΛΑΖ ΔΙΕΥΘΥΝΤΡΙΑ ΔΩΡ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931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ΦΩΤΟΓΡΑΦΙΕΣ ΓΙΑ ΙΣΤΟΣΕΛΙΔΑ\8 σημαίες καθίσματ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ΦΩΤΟΓΡΑΦΙΕΣ ΓΙΑ ΙΣΤΟΣΕΛΙΔΑ\9 κερκίδες με παιδι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5</Words>
  <Application>Microsoft Office PowerPoint</Application>
  <PresentationFormat>Προβολή στην οθόνη (4:3)</PresentationFormat>
  <Paragraphs>2</Paragraphs>
  <Slides>45</Slides>
  <Notes>1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45</vt:i4>
      </vt:variant>
    </vt:vector>
  </HeadingPairs>
  <TitlesOfParts>
    <vt:vector size="46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Κατερίνα Μιχαήλ</dc:creator>
  <cp:lastModifiedBy>Κατερίνα Μιχαήλ</cp:lastModifiedBy>
  <cp:revision>23</cp:revision>
  <dcterms:created xsi:type="dcterms:W3CDTF">2022-06-10T16:45:21Z</dcterms:created>
  <dcterms:modified xsi:type="dcterms:W3CDTF">2022-06-11T11:15:47Z</dcterms:modified>
</cp:coreProperties>
</file>